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58" r:id="rId7"/>
    <p:sldId id="259" r:id="rId8"/>
    <p:sldId id="278" r:id="rId9"/>
    <p:sldId id="279" r:id="rId10"/>
    <p:sldId id="280" r:id="rId11"/>
    <p:sldId id="282" r:id="rId12"/>
    <p:sldId id="281" r:id="rId13"/>
    <p:sldId id="283" r:id="rId14"/>
    <p:sldId id="284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67" d="100"/>
          <a:sy n="67" d="100"/>
        </p:scale>
        <p:origin x="1296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12/16/2022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12/16/2022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/>
              <a:t>Cymer-scan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674" y="3257264"/>
            <a:ext cx="5537766" cy="816022"/>
          </a:xfrm>
        </p:spPr>
        <p:txBody>
          <a:bodyPr>
            <a:normAutofit/>
          </a:bodyPr>
          <a:lstStyle/>
          <a:p>
            <a:r>
              <a:rPr lang="en-US" dirty="0"/>
              <a:t>Sagiv Antebi ,Uri Greitser, Ben </a:t>
            </a:r>
            <a:r>
              <a:rPr lang="en-US" dirty="0" err="1"/>
              <a:t>Ganon</a:t>
            </a:r>
            <a:r>
              <a:rPr lang="en-US" dirty="0"/>
              <a:t>, </a:t>
            </a:r>
            <a:r>
              <a:rPr lang="en-US" dirty="0" err="1"/>
              <a:t>Omri</a:t>
            </a:r>
            <a:r>
              <a:rPr lang="en-US" dirty="0"/>
              <a:t> Ben </a:t>
            </a:r>
            <a:r>
              <a:rPr lang="en-US" dirty="0" err="1"/>
              <a:t>Hemo</a:t>
            </a:r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3639-C792-329D-7533-F5C7ABFD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L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2692E76-AF07-474B-CCC8-5D0BB99A6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413D2ED-39E3-DB29-F8AF-B8345AA29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382B047-5B5E-88EE-BB34-4D7016A097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675ED9-3539-E95A-977A-3CE4E1FB0FAB}"/>
              </a:ext>
            </a:extLst>
          </p:cNvPr>
          <p:cNvCxnSpPr/>
          <p:nvPr/>
        </p:nvCxnSpPr>
        <p:spPr>
          <a:xfrm>
            <a:off x="5114611" y="448754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4D6653D-755E-6337-62E8-852DC256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58" y="2572518"/>
            <a:ext cx="4719884" cy="356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37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3639-C792-329D-7533-F5C7ABFDD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058" y="3065164"/>
            <a:ext cx="4719884" cy="580030"/>
          </a:xfrm>
        </p:spPr>
        <p:txBody>
          <a:bodyPr/>
          <a:lstStyle/>
          <a:p>
            <a:r>
              <a:rPr lang="en-US" dirty="0"/>
              <a:t>Example Run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L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2692E76-AF07-474B-CCC8-5D0BB99A6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413D2ED-39E3-DB29-F8AF-B8345AA29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382B047-5B5E-88EE-BB34-4D7016A097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675ED9-3539-E95A-977A-3CE4E1FB0FAB}"/>
              </a:ext>
            </a:extLst>
          </p:cNvPr>
          <p:cNvCxnSpPr/>
          <p:nvPr/>
        </p:nvCxnSpPr>
        <p:spPr>
          <a:xfrm>
            <a:off x="5114611" y="448754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wearing a tie&#10;&#10;Description automatically generated with medium confidence">
            <a:extLst>
              <a:ext uri="{FF2B5EF4-FFF2-40B4-BE49-F238E27FC236}">
                <a16:creationId xmlns:a16="http://schemas.microsoft.com/office/drawing/2014/main" id="{A01E5AFF-0F2E-2EFE-D798-1B5C6456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811" y="4119320"/>
            <a:ext cx="24384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01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3639-C792-329D-7533-F5C7ABFDD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058" y="2738680"/>
            <a:ext cx="4719884" cy="580030"/>
          </a:xfrm>
        </p:spPr>
        <p:txBody>
          <a:bodyPr/>
          <a:lstStyle/>
          <a:p>
            <a:r>
              <a:rPr lang="en-US" dirty="0"/>
              <a:t>Thank you!</a:t>
            </a:r>
            <a:endParaRPr lang="en-IL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2692E76-AF07-474B-CCC8-5D0BB99A6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413D2ED-39E3-DB29-F8AF-B8345AA29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382B047-5B5E-88EE-BB34-4D7016A097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675ED9-3539-E95A-977A-3CE4E1FB0FAB}"/>
              </a:ext>
            </a:extLst>
          </p:cNvPr>
          <p:cNvCxnSpPr/>
          <p:nvPr/>
        </p:nvCxnSpPr>
        <p:spPr>
          <a:xfrm>
            <a:off x="5114611" y="448754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78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 dirty="0"/>
              <a:t>Our mission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/>
          <a:lstStyle/>
          <a:p>
            <a:r>
              <a:rPr lang="en-US" sz="3600" dirty="0"/>
              <a:t>Detect the exact snapshot a file has been encrypted and return a list of those files.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Toga challenge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74F946-CC5F-5278-1A6D-3342C165F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840" y="1198419"/>
            <a:ext cx="4572000" cy="420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/>
              <a:t>How we started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31219" y="1873815"/>
            <a:ext cx="8048728" cy="600242"/>
          </a:xfrm>
        </p:spPr>
        <p:txBody>
          <a:bodyPr/>
          <a:lstStyle/>
          <a:p>
            <a:r>
              <a:rPr lang="en-US" dirty="0"/>
              <a:t>- We analyzed how an encrypted file looks like </a:t>
            </a:r>
          </a:p>
          <a:p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31219" y="2731696"/>
            <a:ext cx="8450972" cy="365125"/>
          </a:xfrm>
        </p:spPr>
        <p:txBody>
          <a:bodyPr/>
          <a:lstStyle/>
          <a:p>
            <a:r>
              <a:rPr lang="en-US" dirty="0"/>
              <a:t>- We thought of a few different ways to detect the infected files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436288" y="3562270"/>
            <a:ext cx="7319424" cy="365125"/>
          </a:xfrm>
        </p:spPr>
        <p:txBody>
          <a:bodyPr/>
          <a:lstStyle/>
          <a:p>
            <a:r>
              <a:rPr lang="en-US" dirty="0"/>
              <a:t>- We combined those methods to one single algorithm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Toga challenge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/>
          <a:lstStyle/>
          <a:p>
            <a:r>
              <a:rPr lang="en-US" dirty="0"/>
              <a:t>ALGORITHM FLOW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28528" y="3275731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82598" y="2799155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0321" y="2799155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37936" y="2799155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1" name="Picture Placeholder 90" descr="market icon">
            <a:extLst>
              <a:ext uri="{FF2B5EF4-FFF2-40B4-BE49-F238E27FC236}">
                <a16:creationId xmlns:a16="http://schemas.microsoft.com/office/drawing/2014/main" id="{C6A83A1A-E2DA-4D40-B2A8-6FAABB76B4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/>
          <a:srcRect/>
          <a:stretch>
            <a:fillRect/>
          </a:stretch>
        </p:blipFill>
        <p:spPr>
          <a:xfrm>
            <a:off x="1616027" y="2956756"/>
            <a:ext cx="603504" cy="603504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7856" y="3873737"/>
            <a:ext cx="3187806" cy="759355"/>
          </a:xfrm>
        </p:spPr>
        <p:txBody>
          <a:bodyPr/>
          <a:lstStyle/>
          <a:p>
            <a:r>
              <a:rPr lang="en-US" dirty="0"/>
              <a:t>Check for changes in a file between snapshots – Date + Time</a:t>
            </a:r>
          </a:p>
        </p:txBody>
      </p:sp>
      <p:pic>
        <p:nvPicPr>
          <p:cNvPr id="92" name="Picture Placeholder 91" descr="group of people icon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/>
          <a:stretch>
            <a:fillRect/>
          </a:stretch>
        </p:blipFill>
        <p:spPr>
          <a:xfrm>
            <a:off x="5464510" y="2956756"/>
            <a:ext cx="603504" cy="60350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929242" y="3873737"/>
            <a:ext cx="3677696" cy="365125"/>
          </a:xfrm>
        </p:spPr>
        <p:txBody>
          <a:bodyPr/>
          <a:lstStyle/>
          <a:p>
            <a:r>
              <a:rPr lang="en-US" dirty="0"/>
              <a:t>Run The Algorithm</a:t>
            </a:r>
          </a:p>
        </p:txBody>
      </p:sp>
      <p:pic>
        <p:nvPicPr>
          <p:cNvPr id="93" name="Picture Placeholder 92" descr="piggy bank icon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/>
          <a:stretch>
            <a:fillRect/>
          </a:stretch>
        </p:blipFill>
        <p:spPr>
          <a:xfrm>
            <a:off x="9247308" y="2954667"/>
            <a:ext cx="603504" cy="603504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62759" y="3843021"/>
            <a:ext cx="2640803" cy="365125"/>
          </a:xfrm>
        </p:spPr>
        <p:txBody>
          <a:bodyPr/>
          <a:lstStyle/>
          <a:p>
            <a:r>
              <a:rPr lang="en-US" dirty="0"/>
              <a:t>Present findings</a:t>
            </a:r>
            <a:br>
              <a:rPr lang="en-US" dirty="0"/>
            </a:br>
            <a:r>
              <a:rPr lang="en-US" dirty="0"/>
              <a:t>with 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3639-C792-329D-7533-F5C7ABFD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</a:t>
            </a:r>
            <a:endParaRPr lang="en-IL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2692E76-AF07-474B-CCC8-5D0BB99A6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413D2ED-39E3-DB29-F8AF-B8345AA29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382B047-5B5E-88EE-BB34-4D7016A097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E87D3DAD-166D-54D5-856C-DFB1142B7F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82759" y="2596310"/>
            <a:ext cx="8826482" cy="759355"/>
          </a:xfrm>
        </p:spPr>
        <p:txBody>
          <a:bodyPr/>
          <a:lstStyle/>
          <a:p>
            <a:r>
              <a:rPr lang="en-US" dirty="0"/>
              <a:t>Check for changes in a file between snapshots – Date + Time</a:t>
            </a:r>
          </a:p>
        </p:txBody>
      </p:sp>
      <p:pic>
        <p:nvPicPr>
          <p:cNvPr id="2050" name="Picture 2" descr="NET 6: Date and Time Structures">
            <a:extLst>
              <a:ext uri="{FF2B5EF4-FFF2-40B4-BE49-F238E27FC236}">
                <a16:creationId xmlns:a16="http://schemas.microsoft.com/office/drawing/2014/main" id="{6EF626C9-2F49-59D4-4CE4-C3665F14F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921" y="3692206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12 Best Android To Do List Apps | Zapier">
            <a:extLst>
              <a:ext uri="{FF2B5EF4-FFF2-40B4-BE49-F238E27FC236}">
                <a16:creationId xmlns:a16="http://schemas.microsoft.com/office/drawing/2014/main" id="{060EE780-E34D-0AD3-5B4C-349F9F97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080" y="3730306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675ED9-3539-E95A-977A-3CE4E1FB0FAB}"/>
              </a:ext>
            </a:extLst>
          </p:cNvPr>
          <p:cNvCxnSpPr>
            <a:stCxn id="2050" idx="3"/>
          </p:cNvCxnSpPr>
          <p:nvPr/>
        </p:nvCxnSpPr>
        <p:spPr>
          <a:xfrm>
            <a:off x="5114611" y="448754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CEA5A4-BE6F-513E-41F8-F7EC2DF28699}"/>
              </a:ext>
            </a:extLst>
          </p:cNvPr>
          <p:cNvCxnSpPr>
            <a:stCxn id="2050" idx="3"/>
            <a:endCxn id="2052" idx="1"/>
          </p:cNvCxnSpPr>
          <p:nvPr/>
        </p:nvCxnSpPr>
        <p:spPr>
          <a:xfrm>
            <a:off x="5106671" y="4468494"/>
            <a:ext cx="1631409" cy="19050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214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3639-C792-329D-7533-F5C7ABFD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  <a:endParaRPr lang="en-IL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2692E76-AF07-474B-CCC8-5D0BB99A6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413D2ED-39E3-DB29-F8AF-B8345AA29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382B047-5B5E-88EE-BB34-4D7016A097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E87D3DAD-166D-54D5-856C-DFB1142B7F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82759" y="2596310"/>
            <a:ext cx="8826482" cy="759355"/>
          </a:xfrm>
        </p:spPr>
        <p:txBody>
          <a:bodyPr/>
          <a:lstStyle/>
          <a:p>
            <a:r>
              <a:rPr lang="en-US" dirty="0"/>
              <a:t>We Check file endings</a:t>
            </a:r>
          </a:p>
          <a:p>
            <a:r>
              <a:rPr lang="en-US" dirty="0"/>
              <a:t>And apply each a different filter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675ED9-3539-E95A-977A-3CE4E1FB0FAB}"/>
              </a:ext>
            </a:extLst>
          </p:cNvPr>
          <p:cNvCxnSpPr/>
          <p:nvPr/>
        </p:nvCxnSpPr>
        <p:spPr>
          <a:xfrm>
            <a:off x="5114611" y="448754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CEA5A4-BE6F-513E-41F8-F7EC2DF28699}"/>
              </a:ext>
            </a:extLst>
          </p:cNvPr>
          <p:cNvCxnSpPr/>
          <p:nvPr/>
        </p:nvCxnSpPr>
        <p:spPr>
          <a:xfrm>
            <a:off x="5106671" y="4468494"/>
            <a:ext cx="1631409" cy="19050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What Is A File Extension?">
            <a:extLst>
              <a:ext uri="{FF2B5EF4-FFF2-40B4-BE49-F238E27FC236}">
                <a16:creationId xmlns:a16="http://schemas.microsoft.com/office/drawing/2014/main" id="{B8271E9E-19D3-7DF8-F0D4-4ABA6F7C1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538" y="3548777"/>
            <a:ext cx="3346355" cy="187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90669FB7-5496-2E9C-43F5-2FCF545027F6}"/>
              </a:ext>
            </a:extLst>
          </p:cNvPr>
          <p:cNvSpPr txBox="1">
            <a:spLocks/>
          </p:cNvSpPr>
          <p:nvPr/>
        </p:nvSpPr>
        <p:spPr>
          <a:xfrm>
            <a:off x="1528980" y="4083499"/>
            <a:ext cx="8826482" cy="75935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9301CAF4-A914-135F-F60C-AB7D056F721D}"/>
              </a:ext>
            </a:extLst>
          </p:cNvPr>
          <p:cNvSpPr txBox="1">
            <a:spLocks/>
          </p:cNvSpPr>
          <p:nvPr/>
        </p:nvSpPr>
        <p:spPr>
          <a:xfrm>
            <a:off x="4754879" y="4375226"/>
            <a:ext cx="7889839" cy="75935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Compare the bytes</a:t>
            </a:r>
          </a:p>
        </p:txBody>
      </p:sp>
    </p:spTree>
    <p:extLst>
      <p:ext uri="{BB962C8B-B14F-4D97-AF65-F5344CB8AC3E}">
        <p14:creationId xmlns:p14="http://schemas.microsoft.com/office/powerpoint/2010/main" val="338675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3639-C792-329D-7533-F5C7ABFD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  <a:endParaRPr lang="en-IL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2692E76-AF07-474B-CCC8-5D0BB99A6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413D2ED-39E3-DB29-F8AF-B8345AA29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382B047-5B5E-88EE-BB34-4D7016A097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675ED9-3539-E95A-977A-3CE4E1FB0FAB}"/>
              </a:ext>
            </a:extLst>
          </p:cNvPr>
          <p:cNvCxnSpPr/>
          <p:nvPr/>
        </p:nvCxnSpPr>
        <p:spPr>
          <a:xfrm>
            <a:off x="5114611" y="448754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CEA5A4-BE6F-513E-41F8-F7EC2DF28699}"/>
              </a:ext>
            </a:extLst>
          </p:cNvPr>
          <p:cNvCxnSpPr/>
          <p:nvPr/>
        </p:nvCxnSpPr>
        <p:spPr>
          <a:xfrm>
            <a:off x="5106671" y="4468494"/>
            <a:ext cx="1631409" cy="19050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What Is A File Extension?">
            <a:extLst>
              <a:ext uri="{FF2B5EF4-FFF2-40B4-BE49-F238E27FC236}">
                <a16:creationId xmlns:a16="http://schemas.microsoft.com/office/drawing/2014/main" id="{B8271E9E-19D3-7DF8-F0D4-4ABA6F7C1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538" y="3548777"/>
            <a:ext cx="3346355" cy="187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5">
            <a:extLst>
              <a:ext uri="{FF2B5EF4-FFF2-40B4-BE49-F238E27FC236}">
                <a16:creationId xmlns:a16="http://schemas.microsoft.com/office/drawing/2014/main" id="{0D8AF85D-8DA7-4CE4-DEAC-2AEE2BF5EBE0}"/>
              </a:ext>
            </a:extLst>
          </p:cNvPr>
          <p:cNvSpPr txBox="1">
            <a:spLocks/>
          </p:cNvSpPr>
          <p:nvPr/>
        </p:nvSpPr>
        <p:spPr>
          <a:xfrm>
            <a:off x="1682759" y="4083499"/>
            <a:ext cx="8826482" cy="75935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Text,XML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 Placeholder 25">
            <a:extLst>
              <a:ext uri="{FF2B5EF4-FFF2-40B4-BE49-F238E27FC236}">
                <a16:creationId xmlns:a16="http://schemas.microsoft.com/office/drawing/2014/main" id="{2472DA68-C0E2-3BB2-0A18-2625B981EBDE}"/>
              </a:ext>
            </a:extLst>
          </p:cNvPr>
          <p:cNvSpPr txBox="1">
            <a:spLocks/>
          </p:cNvSpPr>
          <p:nvPr/>
        </p:nvSpPr>
        <p:spPr>
          <a:xfrm>
            <a:off x="6036951" y="4363043"/>
            <a:ext cx="3794642" cy="75935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ASCII Check</a:t>
            </a:r>
          </a:p>
        </p:txBody>
      </p:sp>
      <p:sp>
        <p:nvSpPr>
          <p:cNvPr id="7" name="Text Placeholder 25">
            <a:extLst>
              <a:ext uri="{FF2B5EF4-FFF2-40B4-BE49-F238E27FC236}">
                <a16:creationId xmlns:a16="http://schemas.microsoft.com/office/drawing/2014/main" id="{ED782594-03E4-79AB-338B-D7D32E83C2F3}"/>
              </a:ext>
            </a:extLst>
          </p:cNvPr>
          <p:cNvSpPr txBox="1">
            <a:spLocks/>
          </p:cNvSpPr>
          <p:nvPr/>
        </p:nvSpPr>
        <p:spPr>
          <a:xfrm>
            <a:off x="1682759" y="2596310"/>
            <a:ext cx="8826482" cy="75935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We Check file endings</a:t>
            </a:r>
          </a:p>
          <a:p>
            <a:r>
              <a:rPr lang="en-US"/>
              <a:t>And apply each a different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744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3639-C792-329D-7533-F5C7ABFD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  <a:endParaRPr lang="en-IL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2692E76-AF07-474B-CCC8-5D0BB99A6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413D2ED-39E3-DB29-F8AF-B8345AA29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382B047-5B5E-88EE-BB34-4D7016A097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675ED9-3539-E95A-977A-3CE4E1FB0FAB}"/>
              </a:ext>
            </a:extLst>
          </p:cNvPr>
          <p:cNvCxnSpPr/>
          <p:nvPr/>
        </p:nvCxnSpPr>
        <p:spPr>
          <a:xfrm>
            <a:off x="5114611" y="448754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CEA5A4-BE6F-513E-41F8-F7EC2DF28699}"/>
              </a:ext>
            </a:extLst>
          </p:cNvPr>
          <p:cNvCxnSpPr/>
          <p:nvPr/>
        </p:nvCxnSpPr>
        <p:spPr>
          <a:xfrm>
            <a:off x="5106671" y="4468494"/>
            <a:ext cx="1631409" cy="19050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What Is A File Extension?">
            <a:extLst>
              <a:ext uri="{FF2B5EF4-FFF2-40B4-BE49-F238E27FC236}">
                <a16:creationId xmlns:a16="http://schemas.microsoft.com/office/drawing/2014/main" id="{B8271E9E-19D3-7DF8-F0D4-4ABA6F7C1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538" y="3548777"/>
            <a:ext cx="3346355" cy="187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5">
            <a:extLst>
              <a:ext uri="{FF2B5EF4-FFF2-40B4-BE49-F238E27FC236}">
                <a16:creationId xmlns:a16="http://schemas.microsoft.com/office/drawing/2014/main" id="{0D8AF85D-8DA7-4CE4-DEAC-2AEE2BF5EBE0}"/>
              </a:ext>
            </a:extLst>
          </p:cNvPr>
          <p:cNvSpPr txBox="1">
            <a:spLocks/>
          </p:cNvSpPr>
          <p:nvPr/>
        </p:nvSpPr>
        <p:spPr>
          <a:xfrm>
            <a:off x="1528980" y="4083499"/>
            <a:ext cx="8826482" cy="75935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Else</a:t>
            </a:r>
          </a:p>
        </p:txBody>
      </p:sp>
      <p:sp>
        <p:nvSpPr>
          <p:cNvPr id="4" name="Text Placeholder 25">
            <a:extLst>
              <a:ext uri="{FF2B5EF4-FFF2-40B4-BE49-F238E27FC236}">
                <a16:creationId xmlns:a16="http://schemas.microsoft.com/office/drawing/2014/main" id="{2472DA68-C0E2-3BB2-0A18-2625B981EBDE}"/>
              </a:ext>
            </a:extLst>
          </p:cNvPr>
          <p:cNvSpPr txBox="1">
            <a:spLocks/>
          </p:cNvSpPr>
          <p:nvPr/>
        </p:nvSpPr>
        <p:spPr>
          <a:xfrm>
            <a:off x="6036951" y="4363043"/>
            <a:ext cx="3794642" cy="75935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Entropy</a:t>
            </a:r>
          </a:p>
        </p:txBody>
      </p:sp>
      <p:sp>
        <p:nvSpPr>
          <p:cNvPr id="7" name="Text Placeholder 25">
            <a:extLst>
              <a:ext uri="{FF2B5EF4-FFF2-40B4-BE49-F238E27FC236}">
                <a16:creationId xmlns:a16="http://schemas.microsoft.com/office/drawing/2014/main" id="{0A1BE085-9AD3-882F-17FB-3BBF0E83A698}"/>
              </a:ext>
            </a:extLst>
          </p:cNvPr>
          <p:cNvSpPr txBox="1">
            <a:spLocks/>
          </p:cNvSpPr>
          <p:nvPr/>
        </p:nvSpPr>
        <p:spPr>
          <a:xfrm>
            <a:off x="1682759" y="2596310"/>
            <a:ext cx="8826482" cy="75935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We Check file endings</a:t>
            </a:r>
          </a:p>
          <a:p>
            <a:r>
              <a:rPr lang="en-US"/>
              <a:t>And apply each a different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1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3639-C792-329D-7533-F5C7ABFD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  <a:endParaRPr lang="en-IL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2692E76-AF07-474B-CCC8-5D0BB99A6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413D2ED-39E3-DB29-F8AF-B8345AA29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382B047-5B5E-88EE-BB34-4D7016A097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E87D3DAD-166D-54D5-856C-DFB1142B7F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56417" y="2394823"/>
            <a:ext cx="8826482" cy="759355"/>
          </a:xfrm>
        </p:spPr>
        <p:txBody>
          <a:bodyPr/>
          <a:lstStyle/>
          <a:p>
            <a:r>
              <a:rPr lang="en-US" dirty="0"/>
              <a:t>Sum it up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675ED9-3539-E95A-977A-3CE4E1FB0FAB}"/>
              </a:ext>
            </a:extLst>
          </p:cNvPr>
          <p:cNvCxnSpPr/>
          <p:nvPr/>
        </p:nvCxnSpPr>
        <p:spPr>
          <a:xfrm>
            <a:off x="5114611" y="448754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5">
            <a:extLst>
              <a:ext uri="{FF2B5EF4-FFF2-40B4-BE49-F238E27FC236}">
                <a16:creationId xmlns:a16="http://schemas.microsoft.com/office/drawing/2014/main" id="{2472DA68-C0E2-3BB2-0A18-2625B981EBDE}"/>
              </a:ext>
            </a:extLst>
          </p:cNvPr>
          <p:cNvSpPr txBox="1">
            <a:spLocks/>
          </p:cNvSpPr>
          <p:nvPr/>
        </p:nvSpPr>
        <p:spPr>
          <a:xfrm>
            <a:off x="3972337" y="3231666"/>
            <a:ext cx="3794642" cy="75935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Compare against </a:t>
            </a:r>
            <a:br>
              <a:rPr lang="en-US" dirty="0"/>
            </a:br>
            <a:r>
              <a:rPr lang="en-US" dirty="0"/>
              <a:t>our threshold</a:t>
            </a:r>
          </a:p>
        </p:txBody>
      </p:sp>
    </p:spTree>
    <p:extLst>
      <p:ext uri="{BB962C8B-B14F-4D97-AF65-F5344CB8AC3E}">
        <p14:creationId xmlns:p14="http://schemas.microsoft.com/office/powerpoint/2010/main" val="387024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123</TotalTime>
  <Words>235</Words>
  <Application>Microsoft Office PowerPoint</Application>
  <PresentationFormat>Widescreen</PresentationFormat>
  <Paragraphs>65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 Bold</vt:lpstr>
      <vt:lpstr>Courier New</vt:lpstr>
      <vt:lpstr>Daytona Pro Light</vt:lpstr>
      <vt:lpstr>Office Theme</vt:lpstr>
      <vt:lpstr>Cymer-scan</vt:lpstr>
      <vt:lpstr>Our mission</vt:lpstr>
      <vt:lpstr>How we started</vt:lpstr>
      <vt:lpstr>ALGORITHM FLOW</vt:lpstr>
      <vt:lpstr>STEP 1</vt:lpstr>
      <vt:lpstr>STEP 2</vt:lpstr>
      <vt:lpstr>STEP 2</vt:lpstr>
      <vt:lpstr>STEP 2</vt:lpstr>
      <vt:lpstr>STEP 3</vt:lpstr>
      <vt:lpstr>Results</vt:lpstr>
      <vt:lpstr>Example Run  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Uri Greitser</dc:creator>
  <cp:lastModifiedBy>Sagiv</cp:lastModifiedBy>
  <cp:revision>33</cp:revision>
  <dcterms:created xsi:type="dcterms:W3CDTF">2022-12-15T13:21:54Z</dcterms:created>
  <dcterms:modified xsi:type="dcterms:W3CDTF">2022-12-16T06:20:32Z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